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472345-07F8-0AF2-C24A-6FAF6A71B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3795E7-E562-1F18-47D1-A4D81F4BB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02C612-2E67-07D6-A216-E48554E2D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576C20-F896-D68C-1AC0-293DD3F7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73B7B4-D40B-7B8D-1A30-447B24B8B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859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F13F51-DD38-9181-748B-7E595CFB1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32814F8-1E2F-1E9C-5BAB-8838152936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00E313-7DBA-6742-7E8E-2E903CEE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A5D78E-60FF-21BF-3853-820ACC1C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A851E2-6ACA-D6D5-D40F-8AF9D1FD1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290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E6041E8-D2AF-7E54-8AEA-F1419F49BF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1F30ED-C62C-D294-960D-03A335DF2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238EFE-54DC-247B-9ED6-4AAC53C43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5FE35D-058E-EC01-CE4D-1EEC7619F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A3F15F-E9D1-90ED-DE88-46339836C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180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3C152-E708-F8F1-FA89-D30873A46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80AC41-16F5-D3F0-CD34-DC5DC579B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BF6559-403A-93BA-5858-1D5711E83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9B1DD4-A7AE-3B75-225B-338C9915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0548FC-CED4-3A1C-1137-8334A793C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4914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9FFE51-D3DF-69DD-06F0-4DEABA6A7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06E49E-F4CE-C0A2-E5B3-AEFF12549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21ABB8-5A70-C25C-E8F7-B003E2C13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17DD88-A957-DF94-465A-8A336C18B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9438B0-2FD1-210A-4A37-28ABA756E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319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229F8A-B3C4-1AA2-421E-D5862F8E9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99A88F-B898-8EC1-1F2D-64CB7B0B98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BF61D2-E07E-4B6A-9EF8-6AA2BA18A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9B5C154-1D0A-ECA8-A4EE-98C77B7E2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F8CFB2-6A36-1FDB-98C3-5D929630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D4B2C9-6426-E9BA-B25C-3221445A1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875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2CD6E7-E1D8-154E-EF12-229CD29CA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9BDD56-A9A6-7A11-E5F5-4B20A9113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7DFF31-6B59-946F-07D0-DEA6F7E78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DBA0EC-46CE-DD5B-2CB2-DD43B14954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64F62EA-071B-4F28-CC18-6707E6C61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24ED30-C5D8-400B-537C-9D2BC9345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A91BA13-057E-DA86-EF77-A34CF76DC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04C7717-918D-EC0E-F7B3-4DCFA7B68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7507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95632C-FC43-B2DF-A0C0-0B1133502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FBC1E3F-C2F4-F55D-067F-C25476AC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39AFDBA-4AF4-A22A-D567-75CB9551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B546624-C9A2-113F-551E-167297BBE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480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CB4B2B0-61F9-76C7-9BDE-60473F05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BBFA747-502C-4A35-9C21-D30D2D3DF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5504DD1-2CFD-8C50-6EAA-83E9A0604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365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3FF2EF-BF0F-2B66-C563-0CC1E7DA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D8BA81-D310-B727-3A82-FA018E398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FCFE58-258B-C7CB-580E-762D15EFE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8C6C3C-8282-AFE0-9E86-440D663D2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A28A95-F4A3-E9B3-0AA5-0CA1C2888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F95FE1-497E-515C-DC10-7A8FFCB0D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840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7383B2-5920-F9E9-AA50-18B72B52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3A02015-D21F-88AE-54F9-8A072DF485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F8217E4-BF6A-E2D7-7000-27DEE5FFC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15953F-FD81-3680-122D-2F16DE22A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996F18-51A7-0288-FE73-F2C34C694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7F2E97-8611-FC77-DD84-57B6C844D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400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3F8D64A-6458-DD5A-5CE7-020E5E673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801ED9-23FB-8BF3-8A93-FA7BFE5B2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E6F39C-B503-5FCF-D8FE-CD34119666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F6134B-F91E-4407-A25B-B5FF85B27F16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4FC823-D1BF-48EE-0213-275C91F3F7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2BF008-742D-6687-1B66-F33ADD53C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0525F3-2E1B-4A29-8729-10F955F63D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541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447703-9B5A-90E0-6BC2-E028263EAD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NIVELACION TECNOLOGIA E INFORMATICA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33F7E4-45B8-29D5-F5AD-9E495D036D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/>
              <a:t>JUAN JOSE RENDON 8-1</a:t>
            </a:r>
          </a:p>
        </p:txBody>
      </p:sp>
    </p:spTree>
    <p:extLst>
      <p:ext uri="{BB962C8B-B14F-4D97-AF65-F5344CB8AC3E}">
        <p14:creationId xmlns:p14="http://schemas.microsoft.com/office/powerpoint/2010/main" val="2662738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8CA353-81D4-2213-5CA2-324FF090E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429" y="680964"/>
            <a:ext cx="10515600" cy="1325563"/>
          </a:xfrm>
        </p:spPr>
        <p:txBody>
          <a:bodyPr>
            <a:normAutofit/>
          </a:bodyPr>
          <a:lstStyle/>
          <a:p>
            <a:r>
              <a:rPr lang="es-MX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Que es una fórmula en Excel y de ejemplos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FC45FD-BEF9-90D8-8466-ED1FD4AAF61A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0" y="5970109"/>
            <a:ext cx="11887200" cy="45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/>
              <a:t>https://chatgpt.com/c/69277806-dd24-8329-b8ef-b3293b457456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974135E-5988-286C-9FBC-1CC54B99B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749" y="1998278"/>
            <a:ext cx="706410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Una </a:t>
            </a: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fórmula en Excel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es una instrucción que permite </a:t>
            </a: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calcular valores automáticamente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usando números, texto, celdas u operaciones matemáticas.</a:t>
            </a:r>
            <a:b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Siempre empieza con el signo </a:t>
            </a: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36B7482-1B9C-821E-22DF-E91DA9724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E2B43FC-BBF9-2FF6-D1A8-2C1560D67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20" y="434581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Ejemplos de fórmulas: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=A1 + A2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Suma dos celdas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=A1 - A2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Resta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=A1 * A2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Multiplica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=A1 / A2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Divide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=PROMEDIO(A1:A5)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Calcula el promedio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=MAX(A1:A5)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Valor máximo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=MIN(A1:A5)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Valor mínimo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=SUMA(A1:A10)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Suma un rango completo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91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94DF1-8B70-37E4-7A2D-35071A554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,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D6AB56-82C8-A547-CB72-EC4758789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5313" y="4959797"/>
            <a:ext cx="1092199" cy="2015451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D5665DB-0388-CF5F-3CC8-CD9D8B938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39617"/>
            <a:ext cx="888274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Aprendí que las fórmulas facilitan el trabajo porque Excel hace los cálculos por mí. Solo debo escribir correctamente la fórmula, y si los datos cambian, el resultado también cambia automáticamente. Esto ahorra tiempo y evita errores.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248BD5-D171-6C6D-72B6-C0662F3F0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91203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3CE238-62ED-18AD-FF8E-BA98B5198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1136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🖼 Imagen relacionada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(Para pegar en PowerPoint)</a:t>
            </a: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Imagen ejemplo de fórmulas en Excel:</a:t>
            </a:r>
            <a:b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https://www.educba.com/academy/wp-content/uploads/2019/10/Excel-Formulas.png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162C4E9-4DD5-EF37-955E-4328073AE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69089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E02F627-52E7-BAF1-63B5-C4F44EFCD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0977"/>
            <a:ext cx="9797143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🎥 Video recomendado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Video:</a:t>
            </a: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O" altLang="es-CO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¿Qué es una fórmula en Excel? Explicación fácil</a:t>
            </a:r>
            <a:b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https://www.youtube.com/watch?v=kXG0WwHxA4Q</a:t>
            </a:r>
            <a:endParaRPr kumimoji="0" lang="es-CO" altLang="es-CO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✔ Resumen del video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 video explica que una fórmula es una operación matemática que siempre comienza con el signo “=”. Muestra ejemplos sencillos como sumar, restar y usar funciones como SUMA y PROMEDIO. También enseña cómo seleccionar rangos y cómo Excel actualiza el cálculo automáticamente cuando cambian los valores.</a:t>
            </a: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278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51F797-FF71-5A20-8E93-402FB2865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Condiciones para manejar fórmulas en </a:t>
            </a:r>
            <a:r>
              <a:rPr lang="es-MX" dirty="0" err="1"/>
              <a:t>ExceL</a:t>
            </a:r>
            <a:endParaRPr lang="es-CO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152DB3D-647A-F9A6-7999-FA6FE40804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39191"/>
            <a:ext cx="10217727" cy="4124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Condiciones:</a:t>
            </a: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Siempre empiezan con “=”.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dejar espacios.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Usar correctamente paréntesis.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=(A1+A2)/2</a:t>
            </a:r>
            <a:endParaRPr kumimoji="0" lang="es-CO" altLang="es-CO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Aporte personal: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Comprendí que pequeños errores, como olvidar “=”, hacen que Excel no reconozca la fórmula.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Imagen: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https://www.avantixlearning.ca/wp-content/uploads/2022/03/Excel-enter-formulas-e1648134168306.png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Video: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https://www.youtube.com/watch?v=6vV8eqOWwEo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Resumen:</a:t>
            </a: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Explica las reglas básicas para escribir fórmulas correctamente y cómo evitar errores comunes.</a:t>
            </a:r>
          </a:p>
        </p:txBody>
      </p:sp>
    </p:spTree>
    <p:extLst>
      <p:ext uri="{BB962C8B-B14F-4D97-AF65-F5344CB8AC3E}">
        <p14:creationId xmlns:p14="http://schemas.microsoft.com/office/powerpoint/2010/main" val="542778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9CD186-A6B7-9C3B-DF87-83025A122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Clases de fórmulas en Excel </a:t>
            </a:r>
            <a:endParaRPr lang="es-CO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1C2CACC-127B-8F30-45BA-AFC623837B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Tipos:</a:t>
            </a: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Aritméticas:</a:t>
            </a: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O" altLang="es-CO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=A1+A2</a:t>
            </a:r>
            <a:endParaRPr kumimoji="0" lang="es-CO" altLang="es-CO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Texto:</a:t>
            </a: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O" altLang="es-CO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=CONCAT(A1," ",A2)</a:t>
            </a:r>
            <a:endParaRPr kumimoji="0" lang="es-CO" altLang="es-CO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Lógicas:</a:t>
            </a: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O" altLang="es-CO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=SI(A1&gt;10,"OK","NO")</a:t>
            </a:r>
            <a:endParaRPr kumimoji="0" lang="es-CO" altLang="es-CO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Fechas:</a:t>
            </a: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O" altLang="es-CO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=HOY()</a:t>
            </a:r>
            <a:endParaRPr kumimoji="0" lang="es-CO" altLang="es-CO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Aporte personal: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Aprendí que Excel no solo calcula números, también trabaja con texto, fechas y decisiones lógicas.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Imagen: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https://cdn.educba.com/academy/wp-content/uploads/2019/09/Excel-Formula-Types.png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Video: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https://www.youtube.com/watch?v=5mQGQG9Z25k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Resumen:</a:t>
            </a: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Muestra los tipos de fórmulas y casos prácticos para entender cómo aplicarlas.</a:t>
            </a:r>
          </a:p>
        </p:txBody>
      </p:sp>
    </p:spTree>
    <p:extLst>
      <p:ext uri="{BB962C8B-B14F-4D97-AF65-F5344CB8AC3E}">
        <p14:creationId xmlns:p14="http://schemas.microsoft.com/office/powerpoint/2010/main" val="2660985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99B082-87AF-12BD-1434-021F31CAE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Jerarquía de operadores en Excel </a:t>
            </a:r>
            <a:endParaRPr lang="es-CO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976E112-9020-D4EE-416F-E4C1B7F3CE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231582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Orden:</a:t>
            </a: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Paréntesis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Exponentes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Multiplicación y división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Suma y resta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=2+3*4</a:t>
            </a:r>
            <a:r>
              <a:rPr kumimoji="0" lang="es-CO" altLang="es-CO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→ da </a:t>
            </a: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14</a:t>
            </a: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porque multiplica primero.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Aporte personal: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Comprendí que cambiar el orden con paréntesis cambia totalmente el resultado.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Imagen: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https://www.excel-easy.com/examples/images/order_of_operations.png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Video: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https://www.youtube.com/watch?v=3u4N3nJNMzQ</a:t>
            </a:r>
            <a:b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O" altLang="es-CO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Resumen:</a:t>
            </a:r>
            <a:r>
              <a:rPr kumimoji="0" lang="es-CO" altLang="es-C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El video explica cómo Excel decide qué operación resolver primero y demuestra con ejemplos simples.</a:t>
            </a:r>
          </a:p>
        </p:txBody>
      </p:sp>
    </p:spTree>
    <p:extLst>
      <p:ext uri="{BB962C8B-B14F-4D97-AF65-F5344CB8AC3E}">
        <p14:creationId xmlns:p14="http://schemas.microsoft.com/office/powerpoint/2010/main" val="461709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E90B1-85DA-E792-8CEE-90566AF87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1CEB7E-3F80-6123-AA92-A8FBF561A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94945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606</Words>
  <Application>Microsoft Office PowerPoint</Application>
  <PresentationFormat>Panorámica</PresentationFormat>
  <Paragraphs>54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Arial Unicode MS</vt:lpstr>
      <vt:lpstr>tahoma</vt:lpstr>
      <vt:lpstr>Tema de Office</vt:lpstr>
      <vt:lpstr>NIVELACION TECNOLOGIA E INFORMATICA</vt:lpstr>
      <vt:lpstr>Que es una fórmula en Excel y de ejemplos</vt:lpstr>
      <vt:lpstr>,</vt:lpstr>
      <vt:lpstr>Condiciones para manejar fórmulas en ExceL</vt:lpstr>
      <vt:lpstr>Clases de fórmulas en Excel </vt:lpstr>
      <vt:lpstr>Jerarquía de operadores en Excel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jose</dc:creator>
  <cp:lastModifiedBy>juan jose</cp:lastModifiedBy>
  <cp:revision>1</cp:revision>
  <dcterms:created xsi:type="dcterms:W3CDTF">2025-11-27T02:02:47Z</dcterms:created>
  <dcterms:modified xsi:type="dcterms:W3CDTF">2025-11-27T03:22:40Z</dcterms:modified>
</cp:coreProperties>
</file>