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34372-2318-FAB8-2843-462B04B91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FC5374-FB83-0D61-830D-4F955ACA5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DF18D5-ADB5-8FA4-9594-7384E548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6AE3A5-152F-187F-4248-088E1F3C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C40DCA-B103-0DBB-EB81-EA6BBD89E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243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7FEA4-26CF-87CF-2508-6D0ADEEA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321C69-5297-142B-ADB9-B8F682126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441A3D-C55E-CE93-7867-8BD82CCB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320A51-632A-8E4D-C7CC-38F6BC1E8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534B54-2093-4D88-C762-EE5606D59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006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A47A60-0F22-C07F-870A-E7DCDCF4A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31BA8B-A667-BC2C-999C-5B291892A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0999BA-35EB-AB63-01BB-8B83D811F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09BF4E-E2A4-55C0-B25F-0BA5FB0F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A4706E-8454-50DB-BE93-4F7E11D7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468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E54FF-D01E-28A9-8BDD-7F9D3239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FEC4C8-DF24-E13F-E931-180B56D8F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DDF907-2E79-B991-5D5D-F9258AAC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82322C-0011-A361-5BB7-56B371CD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EFE7F9-956F-0A82-126E-419A09390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487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DB0A9-DD2A-D278-810E-C374F04FE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1E9D7-66E9-931B-CAE8-850598D9C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7E2F61-E68F-840B-A4F2-6408CFEEA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F555EC-6E94-52A7-8DAB-9C704AFDF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1BCB2E-A839-A00A-9EC8-ED5512FF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053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45FBC-A92A-1F0A-F721-3B087E1CA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D49878-A5DA-726E-6133-CB7E2235B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8F048E-4E6A-121A-EE27-F90C8D5D8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D9A2A5-C442-58B0-2828-8D93E22BA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079E9B-1617-7C3A-7DCD-E363EAF1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818F16-EA91-C640-B39D-3873BEEF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320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88439-4790-079C-809A-2782B6904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23E019-9AAA-285F-40BA-601801B60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35061B-08F4-F61A-507F-540CEC021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F8D08D-165B-2CEC-1268-746B8DB85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309E772-7089-8B0A-5F0C-46DB953C04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E6A937-66B6-5CCC-1721-578F2DE7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203605-C21C-1127-0B1B-9AFF74ED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680E35-B5D5-6FE0-AD32-3816E6E7F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468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9BDEC-2E97-9F8B-8AEB-97B0DA76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E87BD2B-C6B6-C079-53EF-A5B439D6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645FAD-72B6-3533-698E-E8256337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3B62DE-EC22-9F9D-56CA-16687BDCD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352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D6D979-B733-3675-7A76-A2705F430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D5B8B9-AC67-22B5-EF49-55E6E9DC6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F50A08-8C70-2AF6-E4B4-179499B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59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5E024-EF4B-C281-249D-512387B82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4004D6-39A5-8439-32D4-AB532B4AE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F80508-9A70-97BD-2454-76FDA4CE5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909A96-3568-31CA-41AF-F76C1DFC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BDEA5A-52D5-D226-6586-66CE4C70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72BF6D-2DB0-6294-6882-1C67A8AA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307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64CD1-AAA1-A025-4977-81B3C632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C0015F7-B1AD-B783-8968-CA2A0D1D1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C11C0C-E139-D921-2CEB-020957738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6B134C-76D3-DCEE-B861-B0CA733B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1F8752-0379-1567-F478-CC1057E1D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8AF6A2-8EB7-1E77-7590-0C0D8D134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534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82B8C7-A7F1-3F28-0478-D48814B34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B98078-C8F3-800C-EA3F-6B83A5542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C129E0-9F8F-A4A5-0197-CA0604CC3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EEE4D2-C15A-44B3-9671-3B2CB69E3AA2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6D04A9-BAEF-610E-0D5D-05B45D75B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4A2CE-3701-4B6E-4BBD-BA1142DFA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2A1EFB-B1FD-44B5-81AF-EACA2C1830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211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25E423-A6C8-3D0A-5CD5-5F1252096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10 PLANTILLAS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DFAEC5F-A792-542E-0C61-9127D540D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546255"/>
              </p:ext>
            </p:extLst>
          </p:nvPr>
        </p:nvGraphicFramePr>
        <p:xfrm>
          <a:off x="230247" y="1666649"/>
          <a:ext cx="10873180" cy="4221896"/>
        </p:xfrm>
        <a:graphic>
          <a:graphicData uri="http://schemas.openxmlformats.org/drawingml/2006/table">
            <a:tbl>
              <a:tblPr/>
              <a:tblGrid>
                <a:gridCol w="2718295">
                  <a:extLst>
                    <a:ext uri="{9D8B030D-6E8A-4147-A177-3AD203B41FA5}">
                      <a16:colId xmlns:a16="http://schemas.microsoft.com/office/drawing/2014/main" val="767163990"/>
                    </a:ext>
                  </a:extLst>
                </a:gridCol>
                <a:gridCol w="2718295">
                  <a:extLst>
                    <a:ext uri="{9D8B030D-6E8A-4147-A177-3AD203B41FA5}">
                      <a16:colId xmlns:a16="http://schemas.microsoft.com/office/drawing/2014/main" val="3086770589"/>
                    </a:ext>
                  </a:extLst>
                </a:gridCol>
                <a:gridCol w="2718295">
                  <a:extLst>
                    <a:ext uri="{9D8B030D-6E8A-4147-A177-3AD203B41FA5}">
                      <a16:colId xmlns:a16="http://schemas.microsoft.com/office/drawing/2014/main" val="1031257706"/>
                    </a:ext>
                  </a:extLst>
                </a:gridCol>
                <a:gridCol w="2718295">
                  <a:extLst>
                    <a:ext uri="{9D8B030D-6E8A-4147-A177-3AD203B41FA5}">
                      <a16:colId xmlns:a16="http://schemas.microsoft.com/office/drawing/2014/main" val="2847653318"/>
                    </a:ext>
                  </a:extLst>
                </a:gridCol>
              </a:tblGrid>
              <a:tr h="84019"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#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Formato Comercial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Propósito Principal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Columnas Clave Sugeridas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952134"/>
                  </a:ext>
                </a:extLst>
              </a:tr>
              <a:tr h="318861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1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Factura de Venta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Documentar y solicitar el pago de bienes o servicios entregados.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Fecha, N.º Factura, Cliente, Descripción del Producto/Servicio, Cantidad, Precio Unitario, Subtotal, IVA, Total.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715668"/>
                  </a:ext>
                </a:extLst>
              </a:tr>
              <a:tr h="318861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2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Cotización/Presupuesto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Proporcionar una estimación del costo de productos o servicios antes de la venta.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Fecha, N.º Cotización, Cliente, Detalle del Artículo/Servicio, Cantidad, Precio Unitario Estimado, Descuentos, Total.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891595"/>
                  </a:ext>
                </a:extLst>
              </a:tr>
              <a:tr h="292767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3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Control de Inventario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Rastrear las existencias de productos (entradas, salidas, saldos).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Código de Producto, Descripción, Ubicación, Stock Mínimo, Cantidad Inicial, Entradas, Salidas, Saldo Actual.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75664"/>
                  </a:ext>
                </a:extLst>
              </a:tr>
              <a:tr h="266674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4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Hoja de Seguimiento de Gastos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Registrar y clasificar los desembolsos operativos de la empresa.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Fecha, Categoría (Ej. Alquiler, Marketing, Suministros), Proveedor, Descripción, Monto, Método de Pago.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9332962"/>
                  </a:ext>
                </a:extLst>
              </a:tr>
              <a:tr h="292767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5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Registro de Clientes (CRM Básico)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Mantener una base de datos de la información y actividad de los clientes.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Nombre de Cliente, Contacto, Correo Electrónico, Teléfono, Dirección, Fecha de Última Compra, Notas.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276441"/>
                  </a:ext>
                </a:extLst>
              </a:tr>
              <a:tr h="344954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6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Orden de Compra (OC)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Documento interno/externo para autorizar la compra de bienes o servicios a un proveedor.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Fecha, N.º OC, Proveedor, Artículo/Servicio, Cantidad Requerida, Precio Unitario, Fecha de Entrega Esperada, Total.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093550"/>
                  </a:ext>
                </a:extLst>
              </a:tr>
              <a:tr h="266674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7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Flujo de Caja (Proyectado/Real)</a:t>
                      </a:r>
                      <a:endParaRPr lang="es-MX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Monitorear el movimiento de efectivo (ingresos y egresos) durante un período.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Mes/Período, Ingresos Esperados (Ventas), Egresos (Gastos Fijos/Variables), Saldo Inicial, Saldo Final.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962250"/>
                  </a:ext>
                </a:extLst>
              </a:tr>
              <a:tr h="292767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8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Seguimiento de Cuentas por Cobrar</a:t>
                      </a:r>
                      <a:endParaRPr lang="es-MX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Monitorear las facturas pendientes de pago por parte de los clientes.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N.º Factura, Cliente, Fecha de Vencimiento, Monto Original, Monto Pendiente, Días de Atraso, Estado.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444426"/>
                  </a:ext>
                </a:extLst>
              </a:tr>
              <a:tr h="292767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9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Reporte de Ventas Mensual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Resumir el rendimiento de las ventas durante un mes específico.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Mes/Período, Vendedor/Región, Producto Vendido, Cantidad Vendida, Ingreso Total, Margen de Beneficio.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491362"/>
                  </a:ext>
                </a:extLst>
              </a:tr>
              <a:tr h="292767">
                <a:tc>
                  <a:txBody>
                    <a:bodyPr/>
                    <a:lstStyle/>
                    <a:p>
                      <a:pPr rtl="0"/>
                      <a:r>
                        <a:rPr lang="es-CO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CO" sz="800" b="1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Planilla de Nómina (Sueldos)</a:t>
                      </a:r>
                      <a:endParaRPr lang="es-CO" sz="800">
                        <a:solidFill>
                          <a:srgbClr val="1F1F1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Calcular y detallar los pagos a los empleados.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MX" sz="800" dirty="0">
                          <a:solidFill>
                            <a:srgbClr val="1F1F1F"/>
                          </a:solidFill>
                          <a:effectLst/>
                          <a:latin typeface="Arial Black" panose="020B0A04020102020204" pitchFamily="34" charset="0"/>
                        </a:rPr>
                        <a:t>Nombre del Empleado, Salario Base, Días Trabajados, Horas Extras, Deducciones (Impuestos, Seguros), Neto a Pagar.</a:t>
                      </a:r>
                    </a:p>
                  </a:txBody>
                  <a:tcPr marL="30162" marR="30162" marT="20108" marB="2010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976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61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49580D-6015-1B05-B1DC-723C97774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EAFB4B-F026-10C2-B392-A743433DF6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4561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Panorámica</PresentationFormat>
  <Paragraphs>45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Tema de Office</vt:lpstr>
      <vt:lpstr>10 PLANTILLAS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jose</dc:creator>
  <cp:lastModifiedBy>juan jose</cp:lastModifiedBy>
  <cp:revision>1</cp:revision>
  <dcterms:created xsi:type="dcterms:W3CDTF">2025-11-27T03:27:42Z</dcterms:created>
  <dcterms:modified xsi:type="dcterms:W3CDTF">2025-11-27T03:27:47Z</dcterms:modified>
</cp:coreProperties>
</file>