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5823F-01E9-B1B8-2E14-B6DD0CCA27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0E14563-6603-1B10-2587-491A5FF58D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E2BF6D-CDEE-6AB4-E90F-91FBDFA9C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FD9962-4180-43F3-AEB4-9B9B7BA5A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AC3C15-D1E3-9A39-655E-466EB81C9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18603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78E34-7EC9-57A8-3A1B-165F8E0C9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4B4F2EC-456D-FAD0-A63F-783540D60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4FAB7A-6BCD-A0AB-5E65-806E747F29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1E5AF6A-D5E5-1FE1-F270-F8CFF3025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8C48A7-45C4-32BA-F107-B9210FC30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151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37A971A-F190-AC0A-62AF-BEE8DF2202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9EDC255-A14B-9124-7AFD-3A957D4C3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1964D3-F01D-3003-52B6-CAD82EADF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55A7F2-5E29-0370-8B2F-C440F0451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597EA7-0D9A-5E03-42C0-E97190F33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04524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8798D0-C205-0E5B-4658-001136C48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71525A-98B0-35F6-9E5C-65015DF29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31BFE9-8D07-9486-D7B1-14042885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C8C098-E131-689B-F29D-054761A23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F854E0-CD34-8196-3D2C-CCACFB315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920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B61C17-1F42-0B42-D8E1-8552B0F35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B923380-950A-DDAB-0C9B-F5A8BD09D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F5207A-A504-48A8-895E-550C8524C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A49968-023C-5D64-1AAE-7BE87CB54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039674D-ED70-27CD-FDD4-CDB622B6A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33210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A6CDFE-2F20-6D79-E7D0-99E61C3AC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DC76BB-8CB1-47C7-CEBF-17F0EDE7DA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965DDC2-2CB9-7AFF-539B-A5A6173642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4BA8165-F697-C935-27A7-8A08933AD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C256675-3F56-3E11-0FE4-49760F57E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2E1C84-8A08-3635-2831-8D14FD2E0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4077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2CF3DF-BE25-2DCE-D7CA-5F59CC320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8005F9-2D84-4B5A-9665-13F19242F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B829EE6-A6E4-726F-3BAB-BDB56759FC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85E4E21-9DAF-A9E6-7BE8-D409DC6A3E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EA6547A-5E36-593F-B75F-013D187E2A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456F466-810B-ED91-8EEF-ED6AF39E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D2A2035-4BA3-F727-C705-3C8DB64FB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EC2DA74-7EB8-0A38-BA4D-E5F466AD4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34163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567E58-99E1-023B-BAA6-F993A3E30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FB74EE-DEA0-F656-0B12-32BBC24D5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8DAA860-372D-339C-5A65-19DB2C93A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1CFA66C-7B0C-C47E-E446-2E65474C2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0097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3EC3F32-3640-063A-34C2-33FC661FC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5D3761F-C822-18EE-6043-C06B92AC8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E889F08-8D1C-265C-BE07-D0A4DF8CC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14381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A85F1C-6A78-98A0-2F5F-3758EB997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CF7F68-1722-67EC-B2C9-F11920F95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6E2EA6-7989-9042-7B54-03A01EF06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7AB20C-6EED-A7D3-4F73-0D22FD1D1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DE6A65-2BA8-4545-A9B6-48F54089B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0FE194-2F00-56F4-05F0-B095F94AB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16702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1BE7DC-DF89-C764-6DF3-5BFD4E370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5088BAD-C88F-E60C-1EFE-3A5806E4DC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DB5311-1462-7C1E-C9AC-1B1419E272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BFC2EE-189C-DC3F-E960-5795A746B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994CCC-E1DE-D5D1-CFCE-9D54B9F60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EE7377-A541-65EE-4FB1-75656C399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962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40C70D1-C36E-13EA-FB94-661AA4FF0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5A795D-FAB7-5F36-0051-F952B9775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FC9AAC-5969-6DA4-D0E4-A22BC29F29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2B5346-9103-402E-A0C0-0A065A514D27}" type="datetimeFigureOut">
              <a:rPr lang="es-CO" smtClean="0"/>
              <a:t>26/11/2025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BA490A-9282-AEB6-C7C5-8C99B5C499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A4A01F-417B-66CB-4BE3-B3A048659E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93E939-E063-4212-9FEB-4D1C85A3A28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2167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5D4E5C-81B5-A23E-99C6-998319B70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b="0" i="0" dirty="0">
                <a:solidFill>
                  <a:srgbClr val="000000"/>
                </a:solidFill>
                <a:effectLst/>
                <a:latin typeface="Tahoma" panose="020B0604030504040204" pitchFamily="34" charset="0"/>
              </a:rPr>
              <a:t>  Cual es la función para sumar datos en Excel, cual es su sintaxis  y dar ejemplos.</a:t>
            </a:r>
            <a:endParaRPr lang="es-CO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5157923-692D-E1DD-0016-ECCBAAF738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00692"/>
            <a:ext cx="8236486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Función para sumar en Excel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¿Cuál es?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SUMA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Sintaxis: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=SUMA(rango) </a:t>
            </a:r>
            <a:endParaRPr kumimoji="0" lang="es-CO" altLang="es-CO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=SUMA(A1:A5)</a:t>
            </a:r>
            <a:r>
              <a:rPr kumimoji="0" lang="es-CO" altLang="es-CO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→ Suma los valores de A1 hasta A5.</a:t>
            </a:r>
            <a:endParaRPr kumimoji="0" lang="es-CO" altLang="es-CO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=SUMA(A1, B1, C1)</a:t>
            </a:r>
            <a:r>
              <a:rPr kumimoji="0" lang="es-CO" altLang="es-CO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→ Suma valores específicos.</a:t>
            </a:r>
            <a:endParaRPr kumimoji="0" lang="es-CO" altLang="es-CO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CO" altLang="es-CO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=SUMA(A1:A10, C1:C5)</a:t>
            </a:r>
            <a:r>
              <a:rPr kumimoji="0" lang="es-CO" altLang="es-CO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→ Suma varios rangos.</a:t>
            </a:r>
            <a:endParaRPr kumimoji="0" lang="es-CO" altLang="es-CO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O" altLang="es-CO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700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C78BB2-2C04-9182-4196-946D6A9470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34A7F78-4DED-F8C9-BA18-119C2184EB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61468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Panorámica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Arial Unicode MS</vt:lpstr>
      <vt:lpstr>Tahoma</vt:lpstr>
      <vt:lpstr>Tema de Office</vt:lpstr>
      <vt:lpstr>  Cual es la función para sumar datos en Excel, cual es su sintaxis  y dar ejemplos.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jose</dc:creator>
  <cp:lastModifiedBy>juan jose</cp:lastModifiedBy>
  <cp:revision>1</cp:revision>
  <dcterms:created xsi:type="dcterms:W3CDTF">2025-11-27T03:40:11Z</dcterms:created>
  <dcterms:modified xsi:type="dcterms:W3CDTF">2025-11-27T03:41:10Z</dcterms:modified>
</cp:coreProperties>
</file>