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F5DC41-DC3F-93BB-985F-4E70E2719F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68C45AF-9D7B-A70A-B51E-6175461206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CC082E9-2210-D201-53C8-10848C35D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CEA8-9314-4FD5-A675-507ADF0E8055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3E5D8F2-E90E-00AD-D837-D10EA667A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B11B88D-5FFB-E066-1E85-8000BC028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9FC42-99FE-4BAD-A608-CDCC922F5D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96051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065409-4809-7EE0-7315-749067719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A92495C-6F1D-8BC5-8D44-D0FFC8ED25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C26EBB-87CA-51F3-1EF7-157E357C5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CEA8-9314-4FD5-A675-507ADF0E8055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CE6BA0A-7652-76DB-2F6A-9B87D0B60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EFE09D5-A565-FC47-11C3-8F8F8CA1C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9FC42-99FE-4BAD-A608-CDCC922F5D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9020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1D81625-A521-E5F9-41FA-0440F48841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C791916-37DA-C864-ECB2-B49BF44DA4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FAF198-B6A2-9484-12F8-3F5EE6052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CEA8-9314-4FD5-A675-507ADF0E8055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73B32F-4A48-DEDB-592B-B47A57291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96B781B-5D15-3526-6438-4CF6826B1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9FC42-99FE-4BAD-A608-CDCC922F5D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3496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73D29B-34EB-6800-CC2C-628FF149D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E8B37F-96E4-4591-2B99-531394A15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D49FC61-2E51-C309-6DE1-8F6A7F054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CEA8-9314-4FD5-A675-507ADF0E8055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D9EE353-4892-F961-B926-78D7ABB98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7A8B8E-52D1-1560-D0DC-434B63559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9FC42-99FE-4BAD-A608-CDCC922F5D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08586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A24A48-291C-DFA0-F07F-0B0D22D42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AE74C8B-FC83-1333-8845-1CAB39DC0A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905DBC-A2B5-C1D0-CCDD-F0374F5F3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CEA8-9314-4FD5-A675-507ADF0E8055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5F5E11B-6986-568B-EEB7-5585D5E37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7E7C70-4947-08A9-85CA-87AA26CA6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9FC42-99FE-4BAD-A608-CDCC922F5D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992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127CD0-D7F9-57B4-EA72-9B4ADC81E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1834C62-FDEF-314A-CD46-BAF444D654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3564B8F-99F0-5CDC-B179-500FEAFBAD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0B1FFB5-458A-D92F-D285-F4A26E27F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CEA8-9314-4FD5-A675-507ADF0E8055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DA2B550-69BC-48EB-1B87-635C9D77E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E9C89CC-8539-4691-2F6C-B1E68D3CE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9FC42-99FE-4BAD-A608-CDCC922F5D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7743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FDDAFE-1C5F-4119-9C52-C8D7D39E1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9F5EB38-26A7-0DA5-EE41-EAA8731480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05FDEFB-4100-A2C6-A248-6014A221C9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4550171-BA1B-FB03-3E9B-19D0949B93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98D18A8-908F-6E5E-0F49-660746FFEE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8957B13-4314-E5E6-2129-50A86690B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CEA8-9314-4FD5-A675-507ADF0E8055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4F2814E-8F61-A4ED-6030-A73328D1D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6FCF94C-79FB-985B-FD5D-E7CEFE05C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9FC42-99FE-4BAD-A608-CDCC922F5D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07953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EA17B9-A83A-C1F4-1A8B-B878B9F39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4EF77D9-03A1-C5E4-215B-C877C9084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CEA8-9314-4FD5-A675-507ADF0E8055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371DEC2-AB91-3F26-C103-93F9E51D0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AE607CC-F8CF-730C-0353-286545E6C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9FC42-99FE-4BAD-A608-CDCC922F5D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6104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46B7A93-C53F-2C5A-BB49-A50737F56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CEA8-9314-4FD5-A675-507ADF0E8055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84E441B-283E-43B1-14F3-02282B828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4DEC1C7-32DE-4D4E-9760-9D5F74BAD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9FC42-99FE-4BAD-A608-CDCC922F5D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44395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4DAE02-1835-D601-5788-189248228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518E43D-EADD-F366-49AE-772D03D91F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5438D1D-D5DD-3C86-034C-6B3AAC5675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D418C53-2387-C395-5BC4-352C3BCA3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CEA8-9314-4FD5-A675-507ADF0E8055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6DEFAC1-C694-A632-73CB-B603DBF33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95A48E4-3755-E3E2-3BA2-CF5316744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9FC42-99FE-4BAD-A608-CDCC922F5D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86752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44E63A-A0C0-5D88-691C-49BEB193C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EDA2979-E518-2684-B3D1-809D38C6CE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BE6688C-1E1A-F53D-008F-6B3F16DFB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81D98F5-C480-61D1-040C-789D7CCA2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CEA8-9314-4FD5-A675-507ADF0E8055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CA6218D-57AD-320F-FD9A-BCC34D53D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CA5ABC2-8945-E907-B725-DEEF6E5E5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9FC42-99FE-4BAD-A608-CDCC922F5D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79128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2809975-8910-2F75-BCFF-1D198FE5C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D717754-0A80-D457-E5FF-F91EA35B8B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10FEC09-C30D-4195-DD35-7A7CEAC16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D6CEA8-9314-4FD5-A675-507ADF0E8055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1F7CC0-DDFD-DA08-14F0-294BAE90AC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71FF7D-5813-1441-A3AB-D466C6CAEA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39FC42-99FE-4BAD-A608-CDCC922F5D9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03236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B6A385-0E25-E877-F35E-2C0C57762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Que es energía y que tipos de energía se utilizar en su casa u Hogar y para que las Usan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0A6942-90F5-081F-ADD4-02AD9A472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b="1" dirty="0"/>
              <a:t>¿Qué es energía?</a:t>
            </a:r>
            <a:br>
              <a:rPr lang="es-MX" dirty="0"/>
            </a:br>
            <a:r>
              <a:rPr lang="es-MX" dirty="0"/>
              <a:t>Es la capacidad de producir cambios o realizar trabajo (encender, mover, calentar, iluminar).</a:t>
            </a:r>
          </a:p>
          <a:p>
            <a:r>
              <a:rPr lang="es-MX" b="1" dirty="0"/>
              <a:t>Tipos de energía usadas en el hogar:</a:t>
            </a:r>
            <a:endParaRPr lang="es-MX" dirty="0"/>
          </a:p>
          <a:p>
            <a:pPr>
              <a:buFont typeface="Arial" panose="020B0604020202020204" pitchFamily="34" charset="0"/>
              <a:buChar char="•"/>
            </a:pPr>
            <a:r>
              <a:rPr lang="es-MX" b="1" dirty="0"/>
              <a:t>Eléctrica:</a:t>
            </a:r>
            <a:r>
              <a:rPr lang="es-MX" dirty="0"/>
              <a:t> para luces, TV, nevera, cargadores.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b="1" dirty="0"/>
              <a:t>Térmica / Gas:</a:t>
            </a:r>
            <a:r>
              <a:rPr lang="es-MX" dirty="0"/>
              <a:t> para cocinar y calentar agua.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b="1" dirty="0"/>
              <a:t>Mecánica:</a:t>
            </a:r>
            <a:r>
              <a:rPr lang="es-MX" dirty="0"/>
              <a:t> en ventiladores, licuadoras, lavadoras.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b="1" dirty="0"/>
              <a:t>Solar (si hay paneles):</a:t>
            </a:r>
            <a:r>
              <a:rPr lang="es-MX" dirty="0"/>
              <a:t> para generar electricidad limpia.</a:t>
            </a:r>
          </a:p>
          <a:p>
            <a:r>
              <a:rPr lang="es-MX" b="1" dirty="0"/>
              <a:t>¿Para qué se usan?</a:t>
            </a:r>
            <a:br>
              <a:rPr lang="es-MX" dirty="0"/>
            </a:br>
            <a:r>
              <a:rPr lang="es-MX" dirty="0"/>
              <a:t>Para iluminación, cocinar, refrigerar alimentos, usar electrodomésticos y cargar dispositivos.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78961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188CFD-DF95-8358-D38E-E17349397D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6803A91-38F7-F5F9-99DA-E02EDA93C0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21168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</Words>
  <Application>Microsoft Office PowerPoint</Application>
  <PresentationFormat>Panorámica</PresentationFormat>
  <Paragraphs>8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Tahoma</vt:lpstr>
      <vt:lpstr>Tema de Office</vt:lpstr>
      <vt:lpstr>Que es energía y que tipos de energía se utilizar en su casa u Hogar y para que las Usan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jose</dc:creator>
  <cp:lastModifiedBy>juan jose</cp:lastModifiedBy>
  <cp:revision>1</cp:revision>
  <dcterms:created xsi:type="dcterms:W3CDTF">2025-11-27T03:44:56Z</dcterms:created>
  <dcterms:modified xsi:type="dcterms:W3CDTF">2025-11-27T03:45:39Z</dcterms:modified>
</cp:coreProperties>
</file>